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"/>
  </p:notesMasterIdLst>
  <p:sldIdLst>
    <p:sldId id="256" r:id="rId2"/>
    <p:sldId id="298" r:id="rId3"/>
    <p:sldId id="303" r:id="rId4"/>
    <p:sldId id="308" r:id="rId5"/>
    <p:sldId id="310" r:id="rId6"/>
    <p:sldId id="309" r:id="rId7"/>
    <p:sldId id="311" r:id="rId8"/>
    <p:sldId id="307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Oswald" pitchFamily="2" charset="0"/>
      <p:regular r:id="rId19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AFE43767-86FD-436D-8F5A-5824E460CF8F}"/>
    <pc:docChg chg="undo custSel addSld delSld modSld sldOrd">
      <pc:chgData name="" userId="495979f9a431ddb0" providerId="LiveId" clId="{AFE43767-86FD-436D-8F5A-5824E460CF8F}" dt="2020-10-10T22:20:35.092" v="1414"/>
      <pc:docMkLst>
        <pc:docMk/>
      </pc:docMkLst>
      <pc:sldChg chg="modSp">
        <pc:chgData name="" userId="495979f9a431ddb0" providerId="LiveId" clId="{AFE43767-86FD-436D-8F5A-5824E460CF8F}" dt="2020-10-10T16:46:58.709" v="21" actId="20577"/>
        <pc:sldMkLst>
          <pc:docMk/>
          <pc:sldMk cId="1753943686" sldId="298"/>
        </pc:sldMkLst>
        <pc:spChg chg="mod">
          <ac:chgData name="" userId="495979f9a431ddb0" providerId="LiveId" clId="{AFE43767-86FD-436D-8F5A-5824E460CF8F}" dt="2020-10-10T16:46:58.709" v="21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AFE43767-86FD-436D-8F5A-5824E460CF8F}" dt="2020-10-10T17:08:52.296" v="1402" actId="114"/>
        <pc:sldMkLst>
          <pc:docMk/>
          <pc:sldMk cId="3777021594" sldId="303"/>
        </pc:sldMkLst>
        <pc:spChg chg="mod">
          <ac:chgData name="" userId="495979f9a431ddb0" providerId="LiveId" clId="{AFE43767-86FD-436D-8F5A-5824E460CF8F}" dt="2020-10-10T17:08:52.296" v="1402" actId="114"/>
          <ac:spMkLst>
            <pc:docMk/>
            <pc:sldMk cId="3777021594" sldId="303"/>
            <ac:spMk id="5" creationId="{53E05FFE-C7DB-4D1D-8C83-69A50BA1374A}"/>
          </ac:spMkLst>
        </pc:spChg>
        <pc:spChg chg="mod">
          <ac:chgData name="" userId="495979f9a431ddb0" providerId="LiveId" clId="{AFE43767-86FD-436D-8F5A-5824E460CF8F}" dt="2020-10-10T16:47:10.590" v="71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AFE43767-86FD-436D-8F5A-5824E460CF8F}" dt="2020-10-10T17:08:31.879" v="1396" actId="478"/>
          <ac:picMkLst>
            <pc:docMk/>
            <pc:sldMk cId="3777021594" sldId="303"/>
            <ac:picMk id="3" creationId="{110B5B63-2A99-4E52-BC0E-E930AFDCD87A}"/>
          </ac:picMkLst>
        </pc:picChg>
        <pc:picChg chg="add mod modCrop">
          <ac:chgData name="" userId="495979f9a431ddb0" providerId="LiveId" clId="{AFE43767-86FD-436D-8F5A-5824E460CF8F}" dt="2020-10-10T17:08:49.160" v="1400" actId="1076"/>
          <ac:picMkLst>
            <pc:docMk/>
            <pc:sldMk cId="3777021594" sldId="303"/>
            <ac:picMk id="4" creationId="{6E6524C4-34A1-4334-BD40-F425D061F034}"/>
          </ac:picMkLst>
        </pc:picChg>
      </pc:sldChg>
      <pc:sldChg chg="addSp delSp modSp">
        <pc:chgData name="" userId="495979f9a431ddb0" providerId="LiveId" clId="{AFE43767-86FD-436D-8F5A-5824E460CF8F}" dt="2020-10-10T17:10:28.161" v="1413" actId="114"/>
        <pc:sldMkLst>
          <pc:docMk/>
          <pc:sldMk cId="4232748695" sldId="307"/>
        </pc:sldMkLst>
        <pc:spChg chg="mod">
          <ac:chgData name="" userId="495979f9a431ddb0" providerId="LiveId" clId="{AFE43767-86FD-436D-8F5A-5824E460CF8F}" dt="2020-10-10T17:09:39.994" v="1407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AFE43767-86FD-436D-8F5A-5824E460CF8F}" dt="2020-10-10T17:09:39.994" v="1407" actId="14100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AFE43767-86FD-436D-8F5A-5824E460CF8F}" dt="2020-10-10T17:10:28.161" v="1413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AFE43767-86FD-436D-8F5A-5824E460CF8F}" dt="2020-10-10T17:09:18.302" v="1403" actId="478"/>
          <ac:picMkLst>
            <pc:docMk/>
            <pc:sldMk cId="4232748695" sldId="307"/>
            <ac:picMk id="5" creationId="{3F3371D1-B35D-43D8-AFF0-E5E46748C22D}"/>
          </ac:picMkLst>
        </pc:picChg>
        <pc:picChg chg="add mod ord">
          <ac:chgData name="" userId="495979f9a431ddb0" providerId="LiveId" clId="{AFE43767-86FD-436D-8F5A-5824E460CF8F}" dt="2020-10-10T17:09:28.221" v="1406" actId="167"/>
          <ac:picMkLst>
            <pc:docMk/>
            <pc:sldMk cId="4232748695" sldId="307"/>
            <ac:picMk id="7" creationId="{6C80C88B-12B5-4A88-965F-4AA7B61A3333}"/>
          </ac:picMkLst>
        </pc:picChg>
        <pc:picChg chg="add mod ord modCrop">
          <ac:chgData name="" userId="495979f9a431ddb0" providerId="LiveId" clId="{AFE43767-86FD-436D-8F5A-5824E460CF8F}" dt="2020-10-10T17:10:21.566" v="1411" actId="167"/>
          <ac:picMkLst>
            <pc:docMk/>
            <pc:sldMk cId="4232748695" sldId="307"/>
            <ac:picMk id="8" creationId="{743881C9-11F7-4550-8BCF-D051FF541A81}"/>
          </ac:picMkLst>
        </pc:picChg>
      </pc:sldChg>
      <pc:sldChg chg="del">
        <pc:chgData name="" userId="495979f9a431ddb0" providerId="LiveId" clId="{AFE43767-86FD-436D-8F5A-5824E460CF8F}" dt="2020-10-10T16:49:18.157" v="72" actId="2696"/>
        <pc:sldMkLst>
          <pc:docMk/>
          <pc:sldMk cId="2350350530" sldId="308"/>
        </pc:sldMkLst>
      </pc:sldChg>
      <pc:sldChg chg="modSp add">
        <pc:chgData name="" userId="495979f9a431ddb0" providerId="LiveId" clId="{AFE43767-86FD-436D-8F5A-5824E460CF8F}" dt="2020-10-10T16:58:55.630" v="1160" actId="20577"/>
        <pc:sldMkLst>
          <pc:docMk/>
          <pc:sldMk cId="2575819713" sldId="308"/>
        </pc:sldMkLst>
        <pc:spChg chg="mod">
          <ac:chgData name="" userId="495979f9a431ddb0" providerId="LiveId" clId="{AFE43767-86FD-436D-8F5A-5824E460CF8F}" dt="2020-10-10T16:49:25.352" v="105" actId="20577"/>
          <ac:spMkLst>
            <pc:docMk/>
            <pc:sldMk cId="2575819713" sldId="308"/>
            <ac:spMk id="2" creationId="{35140EC6-BDF1-4582-8101-87DAFBCF321B}"/>
          </ac:spMkLst>
        </pc:spChg>
        <pc:spChg chg="mod">
          <ac:chgData name="" userId="495979f9a431ddb0" providerId="LiveId" clId="{AFE43767-86FD-436D-8F5A-5824E460CF8F}" dt="2020-10-10T16:58:55.630" v="1160" actId="20577"/>
          <ac:spMkLst>
            <pc:docMk/>
            <pc:sldMk cId="2575819713" sldId="308"/>
            <ac:spMk id="3" creationId="{440E02E0-C676-4266-9913-77881F978FAD}"/>
          </ac:spMkLst>
        </pc:spChg>
      </pc:sldChg>
      <pc:sldChg chg="del">
        <pc:chgData name="" userId="495979f9a431ddb0" providerId="LiveId" clId="{AFE43767-86FD-436D-8F5A-5824E460CF8F}" dt="2020-10-10T16:49:18.164" v="73" actId="2696"/>
        <pc:sldMkLst>
          <pc:docMk/>
          <pc:sldMk cId="2281005706" sldId="309"/>
        </pc:sldMkLst>
      </pc:sldChg>
      <pc:sldChg chg="addSp delSp modSp add ord">
        <pc:chgData name="" userId="495979f9a431ddb0" providerId="LiveId" clId="{AFE43767-86FD-436D-8F5A-5824E460CF8F}" dt="2020-10-10T22:20:35.092" v="1414"/>
        <pc:sldMkLst>
          <pc:docMk/>
          <pc:sldMk cId="3622931557" sldId="309"/>
        </pc:sldMkLst>
        <pc:spChg chg="mod">
          <ac:chgData name="" userId="495979f9a431ddb0" providerId="LiveId" clId="{AFE43767-86FD-436D-8F5A-5824E460CF8F}" dt="2020-10-10T16:53:28.009" v="576" actId="20577"/>
          <ac:spMkLst>
            <pc:docMk/>
            <pc:sldMk cId="3622931557" sldId="309"/>
            <ac:spMk id="2" creationId="{4FF03F66-06AD-4240-9AE4-A896A6F70692}"/>
          </ac:spMkLst>
        </pc:spChg>
        <pc:spChg chg="del">
          <ac:chgData name="" userId="495979f9a431ddb0" providerId="LiveId" clId="{AFE43767-86FD-436D-8F5A-5824E460CF8F}" dt="2020-10-10T16:51:12.534" v="220"/>
          <ac:spMkLst>
            <pc:docMk/>
            <pc:sldMk cId="3622931557" sldId="309"/>
            <ac:spMk id="3" creationId="{A4DDC681-DFC2-4CC4-A961-69A93AD3C16D}"/>
          </ac:spMkLst>
        </pc:spChg>
        <pc:spChg chg="add del mod">
          <ac:chgData name="" userId="495979f9a431ddb0" providerId="LiveId" clId="{AFE43767-86FD-436D-8F5A-5824E460CF8F}" dt="2020-10-10T16:51:19.280" v="222"/>
          <ac:spMkLst>
            <pc:docMk/>
            <pc:sldMk cId="3622931557" sldId="309"/>
            <ac:spMk id="6" creationId="{42647381-855A-4480-A6E9-BDA6A27A6301}"/>
          </ac:spMkLst>
        </pc:spChg>
        <pc:spChg chg="add del mod">
          <ac:chgData name="" userId="495979f9a431ddb0" providerId="LiveId" clId="{AFE43767-86FD-436D-8F5A-5824E460CF8F}" dt="2020-10-10T16:51:20.326" v="223"/>
          <ac:spMkLst>
            <pc:docMk/>
            <pc:sldMk cId="3622931557" sldId="309"/>
            <ac:spMk id="7" creationId="{2C6ACA49-EB3D-4D0C-9A24-FD84300D941B}"/>
          </ac:spMkLst>
        </pc:spChg>
        <pc:spChg chg="add mod">
          <ac:chgData name="" userId="495979f9a431ddb0" providerId="LiveId" clId="{AFE43767-86FD-436D-8F5A-5824E460CF8F}" dt="2020-10-10T16:54:34.416" v="752" actId="20577"/>
          <ac:spMkLst>
            <pc:docMk/>
            <pc:sldMk cId="3622931557" sldId="309"/>
            <ac:spMk id="8" creationId="{1229123E-AEBD-48DD-8CB5-631927037989}"/>
          </ac:spMkLst>
        </pc:spChg>
        <pc:spChg chg="add del mod">
          <ac:chgData name="" userId="495979f9a431ddb0" providerId="LiveId" clId="{AFE43767-86FD-436D-8F5A-5824E460CF8F}" dt="2020-10-10T16:53:37.282" v="578"/>
          <ac:spMkLst>
            <pc:docMk/>
            <pc:sldMk cId="3622931557" sldId="309"/>
            <ac:spMk id="11" creationId="{6CEB749A-2F73-41C3-AAEB-78913B07E392}"/>
          </ac:spMkLst>
        </pc:spChg>
        <pc:picChg chg="add del mod">
          <ac:chgData name="" userId="495979f9a431ddb0" providerId="LiveId" clId="{AFE43767-86FD-436D-8F5A-5824E460CF8F}" dt="2020-10-10T16:51:15.786" v="221" actId="478"/>
          <ac:picMkLst>
            <pc:docMk/>
            <pc:sldMk cId="3622931557" sldId="309"/>
            <ac:picMk id="4" creationId="{E0C9135D-4651-49C0-9D24-F3FB21CEDB84}"/>
          </ac:picMkLst>
        </pc:picChg>
        <pc:picChg chg="add del mod modCrop">
          <ac:chgData name="" userId="495979f9a431ddb0" providerId="LiveId" clId="{AFE43767-86FD-436D-8F5A-5824E460CF8F}" dt="2020-10-10T16:53:36.292" v="577" actId="478"/>
          <ac:picMkLst>
            <pc:docMk/>
            <pc:sldMk cId="3622931557" sldId="309"/>
            <ac:picMk id="9" creationId="{CC013019-56B9-43A8-80F1-E8989592DF44}"/>
          </ac:picMkLst>
        </pc:picChg>
        <pc:picChg chg="add mod modCrop">
          <ac:chgData name="" userId="495979f9a431ddb0" providerId="LiveId" clId="{AFE43767-86FD-436D-8F5A-5824E460CF8F}" dt="2020-10-10T16:54:00.979" v="584" actId="14100"/>
          <ac:picMkLst>
            <pc:docMk/>
            <pc:sldMk cId="3622931557" sldId="309"/>
            <ac:picMk id="12" creationId="{9C640F45-C407-445F-8410-C55F4E12EA66}"/>
          </ac:picMkLst>
        </pc:picChg>
        <pc:inkChg chg="add">
          <ac:chgData name="" userId="495979f9a431ddb0" providerId="LiveId" clId="{AFE43767-86FD-436D-8F5A-5824E460CF8F}" dt="2020-10-10T22:20:35.092" v="1414"/>
          <ac:inkMkLst>
            <pc:docMk/>
            <pc:sldMk cId="3622931557" sldId="309"/>
            <ac:inkMk id="3" creationId="{CC6246FC-6C81-491F-B4FF-962DCCDC8E6A}"/>
          </ac:inkMkLst>
        </pc:inkChg>
      </pc:sldChg>
      <pc:sldChg chg="del">
        <pc:chgData name="" userId="495979f9a431ddb0" providerId="LiveId" clId="{AFE43767-86FD-436D-8F5A-5824E460CF8F}" dt="2020-10-10T16:49:18.167" v="74" actId="2696"/>
        <pc:sldMkLst>
          <pc:docMk/>
          <pc:sldMk cId="1789052123" sldId="310"/>
        </pc:sldMkLst>
      </pc:sldChg>
      <pc:sldChg chg="addSp add">
        <pc:chgData name="" userId="495979f9a431ddb0" providerId="LiveId" clId="{AFE43767-86FD-436D-8F5A-5824E460CF8F}" dt="2020-10-10T22:20:35.092" v="1414"/>
        <pc:sldMkLst>
          <pc:docMk/>
          <pc:sldMk cId="2516190936" sldId="310"/>
        </pc:sldMkLst>
        <pc:inkChg chg="add">
          <ac:chgData name="" userId="495979f9a431ddb0" providerId="LiveId" clId="{AFE43767-86FD-436D-8F5A-5824E460CF8F}" dt="2020-10-10T22:20:35.092" v="1414"/>
          <ac:inkMkLst>
            <pc:docMk/>
            <pc:sldMk cId="2516190936" sldId="310"/>
            <ac:inkMk id="3" creationId="{7867E8B9-4F90-4A7B-AB96-E85D3C881E45}"/>
          </ac:inkMkLst>
        </pc:inkChg>
      </pc:sldChg>
      <pc:sldChg chg="del">
        <pc:chgData name="" userId="495979f9a431ddb0" providerId="LiveId" clId="{AFE43767-86FD-436D-8F5A-5824E460CF8F}" dt="2020-10-10T16:49:18.171" v="75" actId="2696"/>
        <pc:sldMkLst>
          <pc:docMk/>
          <pc:sldMk cId="1766358848" sldId="311"/>
        </pc:sldMkLst>
      </pc:sldChg>
      <pc:sldChg chg="addSp delSp modSp add">
        <pc:chgData name="" userId="495979f9a431ddb0" providerId="LiveId" clId="{AFE43767-86FD-436D-8F5A-5824E460CF8F}" dt="2020-10-10T16:57:55.435" v="911" actId="20577"/>
        <pc:sldMkLst>
          <pc:docMk/>
          <pc:sldMk cId="3270581655" sldId="311"/>
        </pc:sldMkLst>
        <pc:spChg chg="mod">
          <ac:chgData name="" userId="495979f9a431ddb0" providerId="LiveId" clId="{AFE43767-86FD-436D-8F5A-5824E460CF8F}" dt="2020-10-10T16:56:49.732" v="760" actId="20577"/>
          <ac:spMkLst>
            <pc:docMk/>
            <pc:sldMk cId="3270581655" sldId="311"/>
            <ac:spMk id="2" creationId="{7CCF67CC-185A-4237-B41C-C9DA24F04EB4}"/>
          </ac:spMkLst>
        </pc:spChg>
        <pc:spChg chg="del">
          <ac:chgData name="" userId="495979f9a431ddb0" providerId="LiveId" clId="{AFE43767-86FD-436D-8F5A-5824E460CF8F}" dt="2020-10-10T16:56:52.941" v="761"/>
          <ac:spMkLst>
            <pc:docMk/>
            <pc:sldMk cId="3270581655" sldId="311"/>
            <ac:spMk id="3" creationId="{87152A10-8E5F-4E12-A617-CF89E73EFC2E}"/>
          </ac:spMkLst>
        </pc:spChg>
        <pc:spChg chg="del">
          <ac:chgData name="" userId="495979f9a431ddb0" providerId="LiveId" clId="{AFE43767-86FD-436D-8F5A-5824E460CF8F}" dt="2020-10-10T16:56:52.941" v="761"/>
          <ac:spMkLst>
            <pc:docMk/>
            <pc:sldMk cId="3270581655" sldId="311"/>
            <ac:spMk id="4" creationId="{F02A1803-4316-4EE1-A37A-C4694063C0DB}"/>
          </ac:spMkLst>
        </pc:spChg>
        <pc:spChg chg="add mod">
          <ac:chgData name="" userId="495979f9a431ddb0" providerId="LiveId" clId="{AFE43767-86FD-436D-8F5A-5824E460CF8F}" dt="2020-10-10T16:57:55.435" v="911" actId="20577"/>
          <ac:spMkLst>
            <pc:docMk/>
            <pc:sldMk cId="3270581655" sldId="311"/>
            <ac:spMk id="5" creationId="{0BBA14A1-323A-44C7-ACBE-98CE78933790}"/>
          </ac:spMkLst>
        </pc:spChg>
      </pc:sldChg>
      <pc:sldChg chg="del">
        <pc:chgData name="" userId="495979f9a431ddb0" providerId="LiveId" clId="{AFE43767-86FD-436D-8F5A-5824E460CF8F}" dt="2020-10-10T16:49:18.173" v="76" actId="2696"/>
        <pc:sldMkLst>
          <pc:docMk/>
          <pc:sldMk cId="609318050" sldId="312"/>
        </pc:sldMkLst>
      </pc:sldChg>
      <pc:sldChg chg="del">
        <pc:chgData name="" userId="495979f9a431ddb0" providerId="LiveId" clId="{AFE43767-86FD-436D-8F5A-5824E460CF8F}" dt="2020-10-10T16:49:18.175" v="77" actId="2696"/>
        <pc:sldMkLst>
          <pc:docMk/>
          <pc:sldMk cId="2978311337" sldId="313"/>
        </pc:sldMkLst>
      </pc:sldChg>
      <pc:sldChg chg="del">
        <pc:chgData name="" userId="495979f9a431ddb0" providerId="LiveId" clId="{AFE43767-86FD-436D-8F5A-5824E460CF8F}" dt="2020-10-10T16:49:18.180" v="78" actId="2696"/>
        <pc:sldMkLst>
          <pc:docMk/>
          <pc:sldMk cId="397224407" sldId="314"/>
        </pc:sldMkLst>
      </pc:sldChg>
      <pc:sldChg chg="del">
        <pc:chgData name="" userId="495979f9a431ddb0" providerId="LiveId" clId="{AFE43767-86FD-436D-8F5A-5824E460CF8F}" dt="2020-10-10T16:49:18.183" v="79" actId="2696"/>
        <pc:sldMkLst>
          <pc:docMk/>
          <pc:sldMk cId="1677907815" sldId="315"/>
        </pc:sldMkLst>
      </pc:sldChg>
    </pc:docChg>
  </pc:docChgLst>
  <pc:docChgLst>
    <pc:chgData userId="495979f9a431ddb0" providerId="LiveId" clId="{A55A7CA3-261C-4296-9348-6341F7728D4F}"/>
    <pc:docChg chg="modSld">
      <pc:chgData name="" userId="495979f9a431ddb0" providerId="LiveId" clId="{A55A7CA3-261C-4296-9348-6341F7728D4F}" dt="2020-10-10T16:43:18.702" v="120" actId="20577"/>
      <pc:docMkLst>
        <pc:docMk/>
      </pc:docMkLst>
      <pc:sldChg chg="modSp">
        <pc:chgData name="" userId="495979f9a431ddb0" providerId="LiveId" clId="{A55A7CA3-261C-4296-9348-6341F7728D4F}" dt="2020-10-10T16:42:57.777" v="25" actId="20577"/>
        <pc:sldMkLst>
          <pc:docMk/>
          <pc:sldMk cId="1753943686" sldId="298"/>
        </pc:sldMkLst>
        <pc:spChg chg="mod">
          <ac:chgData name="" userId="495979f9a431ddb0" providerId="LiveId" clId="{A55A7CA3-261C-4296-9348-6341F7728D4F}" dt="2020-10-10T16:42:57.777" v="25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modSp">
        <pc:chgData name="" userId="495979f9a431ddb0" providerId="LiveId" clId="{A55A7CA3-261C-4296-9348-6341F7728D4F}" dt="2020-10-10T16:43:18.702" v="120" actId="20577"/>
        <pc:sldMkLst>
          <pc:docMk/>
          <pc:sldMk cId="3777021594" sldId="303"/>
        </pc:sldMkLst>
        <pc:spChg chg="mod">
          <ac:chgData name="" userId="495979f9a431ddb0" providerId="LiveId" clId="{A55A7CA3-261C-4296-9348-6341F7728D4F}" dt="2020-10-10T16:43:18.702" v="120" actId="20577"/>
          <ac:spMkLst>
            <pc:docMk/>
            <pc:sldMk cId="3777021594" sldId="303"/>
            <ac:spMk id="8" creationId="{7D2C9FD9-6243-4952-ABA6-E5D86D00A124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0T22:18:09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6279 6809 153 0,'0'0'0'0,"-36"0"0"0,19 0 1 0,-19 0-1 16,19 0 1-16,-18 0-1 0,17 0 0 0,0 0 1 16,0 0-1-16,1 0 1 0,-19 0 10 15,20 0 0-15,-2 0 0 0,-18 18 0 0,19-18-7 0,-18 0 0 16,18 18 0-16,-19 0 0 0,18-1 9 0,1 0-1 15,-2 2 1-15,-15 16 0 0,-2-18-9 0,18 19 0 0,1-1 1 16,-18 0-1-16,16 18 3 0,2-17 0 0,0 17 1 16,-1-18-1-16,0 18-4 0,0-18 1 0,18 18-1 15,-17-18 0-15,17 18 1 0,-17-18-1 0,17 1 1 16,0-2 0-16,0 2-2 0,0-1 0 0,17 1 0 16,-17-1 0-16,17 1 0 0,1-19 0 0,18 18 0 15,-19 1 0-15,19-19-1 0,-1 18 1 16,0-16-1-16,1-2 0 0,17 0 0 0,-18-17 1 0,18 0-1 15,-1 17 0-15,-16-17 0 0,17-17 0 0,-19 17-1 0,20 0 1 16,17 0 1-16,-19-17-1 0,1 17 0 0,18-17 1 16,0 17-1-16,-18-19 0 0,-1 2 0 0,2-1 0 15,-1 1 0-15,-2 17 0 0,3-17 0 0,-1-19 0 16,-1 18 0-16,1-18-1 0,1 19 1 0,-2-18 0 16,1 17 0-16,-17-17-1 0,16 17 1 0,-15-18 0 15,-3 2-1-15,2-2 1 0,-2 18 0 0,-17-16-1 16,19-2 0-16,-1 1 1 0,-17-1-1 0,0 1 1 15,17-1-1-15,-35 2 0 0,17-1 0 0,-17-18 1 16,19 17-1-16,-19 18 0 0,0-17 0 0,0 0 0 0,-19 0 0 16,19-1 0-16,-17 1 0 0,-18-1 0 0,17 2 0 0,-17-2 0 15,17 1 0-15,-18-18 0 0,3 18 0 16,-3 17 0-16,1-18 0 0,-19 2 0 0,20-2 0 0,-20 1 0 16,1-1 0-16,1 19 0 0,-2 0 0 15,1-1 0-15,1 0 0 0,-1 18 0 0,18 0 0 0,-19 0 0 16,18 18 0-16,3 0 0 0,-21-1 0 0,19 19 0 15,-1-1 0-15,-16 1 0 0,16-1 0 0,2 17 1 16,16-17-1-16</inkml:trace>
  <inkml:trace contextRef="#ctx0" brushRef="#br0" timeOffset="675.412">8449 6845 282 0,'0'0'0'0,"0"0"5"0,0 0 0 16,0 0 0-16,0 0 0 0,0 0-2 16,0 0 0-16,0 0-1 0,0 0 1 0,0 0 2 0,0 0-1 15,0 0 1-15,0 0 0 16,0 0-3-16,0 0 1 0,0 0-1 0,-53-36 1 16,-1 19 0-16,20 17-1 0,-20 0 1 0,2 17-1 0,16-17 0 0,1 0 0 15,-18 18-1-15,-1 0 1 0,20 0-1 0,-2-1 0 16,2 0 0-16,-2 19 0 0,1-18-1 0,0 18 1 15,17-1 0-15,-17-1 0 0,18-16 0 0,-19 17 0 16,18 19 0-16,1-20 0 0,-19 2-1 0,19 16 1 0,-1-16 0 16,18 18 0-16,-17-19-1 0,17-1 1 0,0 19-1 15,-19-16 1-15,38 14-1 0,-19-15 0 0,17 17 0 16,-17-18 1-16,18 19-1 0,-1-19 0 0,19 1 1 16,-19-2-1-16,18 1 0 0,-16 1 0 0,15-19 0 15,2 0 1-15,-1 2-1 0,0-2 0 0,17-17 0 16,-16 0 0-16,16-17 0 0,2 17 1 0,-1-19-1 15,-1-15 0-15,2-2 0 0,-1 1 0 0,-18 1 0 0,18-20 0 16,-18 18 0-16,19 1 0 0,-20-18 0 0,2 1 0 16,17-1 0-16,-19-1 0 0,2 1 0 0,-1 1 0 15,0-1 0-15,1-1 0 0,-19-15 0 0,19-2 0 16,-18 18 0-16,-1 17 0 0,0-16 0 0,2-1 0 16,-19-1-1-16,18 2 1 0,-18-1 0 0,0 0 0 15,0 0-1-15,0 1 1 0,-18-2 0 0,-1 19 0 16,2-18-1-16,0 18 1 0,-19-1 0 0,1 2-1 0,-1 16 1 15,-16 0-1-15,-2 0 0 0,1 1 1 16,2-1-1-16,-2 18 1 0,18 18-1 0,-19-1 1 0,1 1-1 16,18 18 1-16,-18-2-1 0,-1 20 1 15,20-1-1-15,-2-1 1 0,-16 2 0 0,15 16-1 0,3 1 1 16,16-1-1-16,0 1 1 0</inkml:trace>
  <inkml:trace contextRef="#ctx0" brushRef="#br0" timeOffset="1338.278">10160 7074 244 0,'0'0'0'0,"0"0"2"15,0 0-1-15,0 0 1 0,0 0-1 16,0 0 0-16,0 0 0 0,0 0 0 0,0 0 0 16,0 0 3-16,-35 0 0 0,35 0-1 0,0 0 1 15,-19-18-2-15,19 18 1 0,-17 0-1 0,-1-17 0 16,18 17 1-16,-17-17 1 0,17 17-1 0,0 0 0 15,-19 0-1-15,19 0 0 0,0-18 0 0,0 18 0 0,-17 0 0 16,17 0-1-16,0 0 1 0,-17 18-1 16,-1-18 0-16,0 17 0 0,18 0 0 0,-18 1 0 0,1 0 1 15,17-1 1-15,-18 1 0 0,1 0-1 0,17 0-1 16,-19 16 1-16,19-15 0 0,0-2-1 0,-17-17 0 0,17 18-1 16,17-1 0-16,-17 0 1 0,0 2-1 0,0-2 0 15,0 1 1-15,0-1-1 0,19 19 1 0,-2-18 0 16,-17-1 0-16,18 0 1 0,-1 19-1 0,1-19-1 15,-18 1 1-15,18 1 0 0,0-2 2 0,-1 0-1 16,0 0 0-16,2 2 0 0,-2-2 0 0,18-17 0 16,-16 18-1-16,16-1 1 0,-18-17 0 0,19 18 1 15,-19-18 0-15,18 18 0 0,1-18-2 0,-1 0 1 0,1 0 0 16,-19-18 0-16,18 18 1 0,1-18-1 0,-2 1 1 16,2-1 0-16,-19-18-1 0,19 2-1 0,-18-2 1 15,16 1 0-15,-16-1 0 0,0 2 0 0,0-20 1 16,-1 2-1-16,0-1-1 0,-17 18 1 0,19-36-1 15,-2 18 1-15,-17-17-1 0,18 16 1 0,-18 2 0 16,0-19 0-16,0 1-1 0,0 16 0 0,-18-17 1 16,18 1-1-16,-17 18 1 0,-2-1 0 0,2-1 1 0,-18 2-1 15,17 16 0-15,0 19-1 0,-16-1 1 0,-3 0-1 16,3 18 1-16,-2 0 0 0,2 18-1 0,-37 0 1 16,36 17-1-16,-18 1 0 0,0 16 1 0,-1 18-1 15,2 1 1-15,-1 17 0 0,18 1-1 0</inkml:trace>
  <inkml:trace contextRef="#ctx0" brushRef="#br0" timeOffset="7097.172">6261 6104 12 0,'0'0'0'0,"18"-17"0"15,0 17 0 1,-1 0 0 0,0 0 0-16,2 0 0 15,-1 0 5-15,-1 0 0 0,-17 17-1 16,17-17 1-16,1 0-2 0,-18 0 0 0,18 0 0 16,-18 0-1-16,18 0 4 0,-1 0-1 0,0 0 1 15,2 0 0 1,-19 0-4-16,17 0 1 0,-17 0 0 0,18 0 0 0,-1 0 0 0,1 0 1 0,-18 0-1 15,18 0 0-15,-18 0-1 0,18 0 0 0,-18 0 0 16,17 0 0-16,-1 0 0 0,-16 0 0 0,20 0 0 16,-20 0 1-16,16 0-2 0,-16 17 0 0,0-17 1 0,18 0-1 15,-1 0 0-15,2 0 0 0,-2 0 1 0,-17 0-1 16,18 0-1-16,-1 19 1 0,0-19 0 0,2 0 0 16,-2 0 0-16,-17 0 0 0,18 0 0 0,-1 0 0 15,2 17 0-15,-2-17 0 0,0 0-1 16,1 0 2-16,0 0-1 0,0 0 1 0,-1 0-1 15,1 0 0-15,-1 0 1 0,-17 0-1 0,19 0 0 0,-2 0 1 16,0 0 0-16,1 0 0 0,0 17 0 16,0-17-1-16,-1 0 0 0,-17 0 1 0,36 0-1 0,-18 0 1 15,-18 0 0-15,17 0 0 0,0 0 0 16,1 0 0-16,0 18-1 0,0-18 0 0,15 0 1 0,-14 0 3 16,-2 0-1-16,1 0 1 0,-1 0 0 0,19 0-2 0,-1 0-1 15,-18 0 1-15,2 0 0 0,-2 0 2 0,1 0 0 16,18 0 0-16,-19-18 0 0,1 18-2 0,16 0-1 15,-15 0 1-15,-2 0 0 0,1 0 1 0,-1 0 1 16,2 0-1-16,-2 0 1 16,0-17-3-16,1 17 1 0,0 0-1 0,0 0 1 0,-1 0 0 0,1 0 1 0,-1 0 0 15,2-17-1-15,14 17 0 0,-15 0-1 0,0 0 0 16,0 0 0-16,16 0 1 0,-15 0 0 0,-1 0 0 16,-1 0 0-16,18-19-2 0,-17 19 1 0,0 0 0 15,-1 0 0-15,19 0 0 0,-19 0 1 0,1 0 0 16,-1-17 0-16,19 17-2 0,-18 0 1 0,-18 0 0 15,34 0 0-15,-15-17-1 0,-2 17 1 0,1 0 0 16,-1 0-1-16,2 0 1 0,-2 0-1 0,1 0 0 16,-1 0 0-16,0 0 0 0,2 0 0 0,-19 17 0 0,17-17 1 15,1 0-1-15,-2 0-1 0,3 17 1 16,-2-17 0-16,0 19 1 0,1-19-1 0,0 0 1 0,0 17-1 16,-1-17 0-16,1 17 0 0,-1 1 0 15,19-18 0-15,-19 17 1 0,1 2 0 0,0-2 0 0,0 0 0 16,-1 1-1-16,0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10T22:19:07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12383 6333 3 0,'0'0'0'0</inkml:trace>
  <inkml:trace contextRef="#ctx0" brushRef="#br0" timeOffset="1019.577">12153 6404 3 0,'0'0'0'0,"-17"0"0"16,-2 0 0-16,19 17 0 15,0-17 0-15,19 0 1 16,-19 0-1-16,0 0 1 0,0 0 0 16,17 0 7-16,-17 0 0 15,0 0 0-15,0 0 0 0,0 0-4 0,0-17 0 16,17 17-1-16,-17 0 1 0,18 0 3 0,-18-17 0 0,18 17 0 16,-18-18 0-16,18 18-3 0,-18 0-1 15,17-18 1-15,-17 18-1 0,17 0 2 0,-17-18 1 0,19 18 0 16,-1 0 0-16,-1-17-4 0,-17 17 2 15,17-18-2-15,-17 18 1 0,18-18-1 0,0 18-1 0,0-18 1 16,-18 18 0-16,16 0-1 0,1-17 0 0,-17 17 0 16,19 0 0-16,-2 0 1 0,-17-17 0 0,18 17 0 15,-1-19 0-15,-17 19-1 0,18 0 1 0,-18 0-1 16,18 0 1-16,0 0-1 0,-18 0 2 0,17 0-1 16,0 0 0-16,-17 0-1 0,0 0 1 0,19 0-1 15,-19 0 1-15,17 0 0 0,-17 0-1 0,18 0 1 0,-18 19 1 16,17-19-2-16,2 17 0 0,-19-17 1 0,17 0-1 15,1 17 2-15,-18-17-1 0,0 0 0 0,17 18 1 16,0-18-2-16,-17 18 1 0,19-18-1 0,-19 0 1 16,17 18 1-16,-17-18-1 0,18 17 1 0,-1-17-1 15,-17 0 0-15,0 18-1 0,19-18 1 0,-19 0 0 0,17 0 0 16,-17 18 0-16,17-18 1 0,-17 0-1 16,18 0-1-16,0 0 1 0,-18 18 0 0,18-18-1 0,-1 0 2 15,1 0 0-15,-18 0 1 0,17 17-1 0,2-17-1 16,-19 0 0-16,17 0 0 0,-1 0-1 15,-16 0 3-15,18 0-1 0,0 0 0 0,-18 0 1 0,18 0-2 0,-18 0 0 16,17 0 0-16,0 17 0 0,2-17 1 0,-1 0 0 16,-1 0 0-16,0 0 0 0,19 0-1 15,-18-17 0-15,-1 17 0 0,0 0 0 0,-17 0 0 0,19 0 0 16,-2 0 1-16,1 0-1 0,-1 0 0 0,1 0-1 0,0 0 1 16,0 0-1-16,-18 0 2 0,17 0 0 0,0 0 0 15,2 0-1-15,-2 0 0 16,1 0 0-16,-18 0 0 0,17 0 0 0,2 0 0 0,-2 0 2 15,1 0-1-15,-1 0 0 0,-17 0-2 0,17 0 1 16,-17 0 0-16,19 0 0 0,-2 0 1 0,1 0-1 0,-18 0 1 16,16 0 0-16,3 0-2 0,-2 0 1 0,-17 0 0 15,17 0 0-15,1 0 0 0,0 0 0 0,-18 0 0 16,18 0 0-16,-1 0 0 0,1 0-1 0,-18 17 0 0,17-17 1 16,2 0-1-16,-2 0 1 0,0 0-1 15,-17 0 1-15,18 0-1 0,0 0 0 0,0 0 1 16,-1 0-1-16,0 0 0 0,2 0 0 0,-1 0 1 0,-1 0-1 15,0 0 0-15,-17 0 0 0,18 0 0 0,0 0 0 16,0 0 0-16,-1 0 0 0,-17 0 0 0,17 0 0 16,2 0-1-16,-19 0 1 0,17 0 0 0,1 0 0 0,-1 0-1 15,1 18 1-15,-18-18 0 0,18 0 0 16,0 0-1-16,-18 0 1 0,17 0-1 0,-1 0 1 0,-16 0 0 16,20 0 0-16,-4 0-1 15,2 18 1-15,-1-18 0 0,2 0 0 0,-2 0-1 16,1 0 1-16,-1 0-1 0,-17 0 1 0,17 0 0 0,2 0-1 15,-2 0 0-15,1 0 1 0,-1 0-1 16,2 0 1-16,-2 0-1 0,0 0 0 0,1 0 1 0,0 0-1 16,0 0 0-16,-18-18 1 0,17 18-1 0,1 0 0 0,-1 0 1 15,2 0-1-15,-2 0 0 0,0 0 0 0,1-18 0 16,0 18 0-16,0 0 0 0,-1 0 0 16,0 0 1-16,2 0-1 0,-1 0 0 15,-1 0 0-15,0 0 0 16,1-17 0-16,0 17 0 0,0-17 0 0,-2 17 0 15,1 0 0-15,2-18 0 0,-2 18 0 0,1 0 0 16,17 0 0-16,-17-18 0 0,17 18 0 16,-18 0 0-1,2 18 0-15,-2-18 0 0</inkml:trace>
  <inkml:trace contextRef="#ctx0" brushRef="#br0" timeOffset="6857.315">7232 7004 3 0,'0'0'0'16,"17"-36"0"-16,1 19 0 0,-18-1 0 0,0 1 0 15,18-2 0-15,-18 2 0 0,0 0 0 0,0-1 0 16,0 0 0-16,0 0 0 15,0 1 0-15,0 0 0 16,0-1 0-16,-18 18 0 0,18-18 0 0,-18 0 0 16,1 18 0-16,0-17 0 15,-1 17 0-15,-1-18 0 0,2 18 0 16,0 0 0-16,-1 0 0 0,-18-18 0 0,19 18 0 16,-19 0 1-16,1 0 1 0,18 0 0 0,-1 0 1 0,-18 0-1 15,2 0 0-15,-2 0-1 0,18 0 1 0,-18 0 0 16,19 0-2-16,-18 0 0 0,18 18 0 0,-19-18 0 15,18 0 0-15,-18 0 0 0,20 0 0 0,-19 0 0 16,-1 0 2-16,19 0 0 0,-1 0-1 0,-18 0 1 16,19 0-1-16,-18 0 0 0,17 0 0 0,-17-18 1 15,18 18 4-15,-1 0 0 0,-18 0 1 0,19 0-1 16,-1 0-3-16,0 0 0 0,0 0 1 0,-16 0-1 0,15 0 3 0,2 0 0 16,-1 0 0-16,-17 0-1 0,17 0-2 15,0 0 0-15,1 18 0 0,0-18 1 0,-2 0 6 0,3 0 0 16,-2 0 0-16,-18 18 0 0,19-18-6 15,0 0 0-15,-1 0 0 0,-18 17 0 0,19-17 7 0,-1 0 0 16,1 0 0-16,-2 18 0 16,-15-18-7-16,16 18 0 0,0-18 0 0,0 0 0 0,1 18 4 0,-1-18 1 15,1 17-1-15,-2-17 0 0,2 17-4 0,0 1 0 0,-1 0-1 16,0 0 1-16,0-18 2 0,1 17 1 0,0 0 0 16,-1 2 0-16,-18 16-4 0,19-18 0 0,-1 2 0 15,0-2 1-15,0 1 0 0,2-1 0 0,-1 0 1 16,-2-17 0-16,2 18-3 0,17 0 1 0,-18-1-1 15,18 1 1-15,-17 0 1 0,-1-18 1 0,0 18-1 16,0-1 1-16,1 0-3 0,0 2 0 0,17-2 1 16,-19 1-1-16,19-1 2 0,0 0-1 0,-17-17 1 15,-1 19-1-15,18-2-1 0,-17 1 1 0,17-1-1 16,-19 2 0-16,2-2 1 0,17 1 0 0,0-18-1 16,0 17 1-16,0 0-1 0,-17-17 0 0,17 0 0 0,0 0 0 15,0 19 0-15,17-2 0 0,-17-17 1 0,0 17-1 16,0-17 0-16,0 18-1 0,0 1 1 0,17-19 0 15,-17 17-1-15,19 0 0 0,-19-17 1 0,17 17-1 16,1-17 0-16,-1 19 0 0,2-19 1 0,-19 0-1 16,17 0 0-16,0 0 0 0,1 17 0 0,0-17 0 15,17 18 0-15,0-18 0 0,1 0 0 0,-20 17 0 0,20-17-1 16,-18 18 1-16,16-18 0 0,3 0 0 16,-20 18 0-16,18-18 0 0,1 0-1 0,-2 17 1 0,2-17 0 15,-18 18-1-15,17-18 1 0,18 17-1 0,-17-17 1 16,-1 19 0-16,1-19-1 0,-1 0 1 0,-1 17-1 0,2-17 1 15,-2 0-1-15,2 0 1 16,-1 18-1-16,1-18 1 0,-1 0-1 0,1 0 0 0,16 0 1 0,-16 0-1 16,-2 0 1-16,3 0-1 0,15 0 1 0,-16 0-1 15,-2 0 0-15,2 0 1 0,17 0-1 0,-17 0 0 16,-3 0 1-16,3 0-1 0,-1 0 0 16,19 0 1-16,-20-18-1 0,20 18 0 0,-18 0 1 0,-2 0-1 15,20 0 0-15,-2-17 0 0,-16 17 1 0,-1 0-1 16,18 0 0-16,-17 0 1 0,16-19-1 0,-16 19 0 0,-2 0 0 15,19 0 0-15,-18 0 0 0,1 0 0 0,16-17 0 16,-16 17 0-16,18-18 0 0,-19 18 0 0,18 0 0 16,-18-17 0-16,18-1 0 0,-18 18 0 0,1 0 0 15,-1-18 0-15,1 18 0 0,-3-17 0 0,21 17 0 16,-20-18 0-16,3 18 0 0,-3 0 0 0,2 0 0 16,-1 0 0-16,1 0-1 0,-1 0 1 0,0 0 0 0,1 0 0 15,-2 0 0-15,2 0 0 0,-1 0 0 0,1 0 0 16,-18 18 0-16,16-18 0 0,2 0-1 0,-2 0 1 15,2 17 0-15,-19-17 0 0,19 0 0 0,-1 0 0 16,0 0 0-16,-16 0 0 0,15 0-1 0,2 0 1 16,-18 0 0-16,-1 0 0 0,0-17 0 0,20 17 0 0,-20 0-1 15,0-18 1-15,1 18 0 0,0-17-1 16,-18-2 1-16,18 19-1 0,-1-17 1 0,-17 0-1 16,17 17 1-16,-17-17 0 15,0 17-1-15,0-19 1 0,19 1-1 0,-19 1 1 0,0 0 0 16,-19 17-1-16,19-19 1 0,0-15 0 15,-17-1-1-15,17-1 1 0,-17 18 0 0,-1-35 0 0,0 18-1 16,0 18 1-16,1-19 0 0,-18-17-1 0,16 18 1 0,2-1 0 16,0 2 0-16,-37-1 0 0,37-1 0 0,-19 1 0 15,1-1 0-15,0 19 0 0,-1-19 0 0,19 1 0 16,-19 18 0-16,2-19 0 0,-2 18 0 0,2-17 1 16,16 17 0-16,-35-16 0 0,18 16 0 15,-1 1-1-15,1-2 1 0,-18-16 0 0,18 18 0 0,-18-2-1 0,17 2 1 16,-34 0 0-16,34-1 0 0,-17 18 0 0,19-18-1 15,-19 0 1-15,0 18 1 0,17 0-1 0,-17 0 0 16,-18 0 1-16,2 0-1 0,15 0 0 0,1 0 0 16,-18 0 0-16,19 18 0 0,16-18 1 0,-34 18-1 15,18-18 0-15,-19 0 0 0,18 0 0 0,-18 0 0 16,-17 18 0-16,35-18 0 0,-1 17 0 0,-15-17 0 16,15 0 0-16,2 17 0 0,-19-17 0 0,0 19-1 15,-17-2 1-15,36 18 0 0,-19-16 0 0,1-2 0 0,-1 17 0 16,17-16 0-16,20 0-1 0,-36 17 1 0,17-17 0 15,18 18 0-15,-19-19 0 0,1 18 0 0</inkml:trace>
  <inkml:trace contextRef="#ctx0" brushRef="#br0" timeOffset="11566.287">8272 10250 3 0,'0'0'0'31,"-18"17"0"-15,1-17 0-16,-1 0 0 15,1 0 0 1,-2 18 0-16,2-18 0 0,0 0 0 15,-1 0 0-15,0 0 0 0,0 0 0 16,1 0 0-16,0 0 0 16,-1 0 0-16,-1 0 0 0,2 0 1 0,0 0-1 15,-1 0 1-15,0 0-1 0,18 0 1 0,-18 0 0 16,2 0-1-16,-1-18 0 0,-2 18 1 0,2 0-1 16,-1-17 1-16,1 17-1 0,-1 0 0 0,0-17 1 15,0 17-1-15,1 0 0 0,0 0 0 0,-2 0 1 16,2 0-1-16,-1-19 1 0,1 19-1 0,-2 0 1 15,-15 0-1-15,16 0 1 0,-18-17-1 0,1 17 0 16,18 0 2-16,-2 0 0 0,2-17 0 0,-18 17 0 16,-1 0-1-16,19-18 0 0,-1 18 0 0,-18-18 1 0,19 18 3 15,1 0 1-15,-20-18-1 0,18 18 1 0,-16-18-3 16,16 18-1-16,-18 0 1 0,1 0 0 0,17 0 4 16,-17-17 0-16,-1 17-1 0,1 0 1 0,0 0-4 15,-1 0 0-15,2 0 0 0,-2 0 0 0,1 0 2 0,-1 0 1 16,19 0-1-16,-18 17 0 0,-1-17-2 15,2 18-1-15,-2-18 1 0,1 0 0 0,-1 18 5 0,1 0-1 16,-1-18 1-16,2 18 0 0,-20-18-5 0,20 17 0 16,-3-17 1-16,3 0-1 0,-2 17 4 0,1-17-1 15,18 19 1-15,-19-19-1 0,1 17-2 0,17-17-1 0,-18 17 0 16,2-17 0-16,15 18 7 0,-15-18 1 0,17 0 0 16,-19 18-1-16,1-18-6 0,18 18 0 15,-2-18 0-15,-16 17 0 0,18-17 5 0,-2 0 1 0,2 0-1 16,-18 17 1-16,35-17-7 0,-18 18 1 0,0-18 0 15,18 0 0-15,-17 0 4 0,17 18 0 0,0-18 0 16,-18 0 0-16,18 18-5 0,0-18 1 0,0 0-1 16,0 17 1-16,0 1 2 0,0-18 1 0,0 18-1 15,0 0 1-15,0-2-4 0,0 2 0 0,18-18 0 16,-18 18 0-16,17 18 2 0,1-19 1 0,0-17-1 16,-18 17 0-16,35 2-2 0,-18-2 0 0,2-17 0 15,-2 17 0-15,1-17 1 0,-1 18-1 0,19 0 1 0,-18-18 0 16,16 18-1-16,-15-18-1 0,16 17 0 0,-19-17 1 15,20 17-1-15,-19 2 1 0,19-19-1 0,-1 17 1 16,-17-17-1-16,18 18 0 0,-2-1-1 0,-16-17 1 16,18 18 0-16,-2-18 0 0,3 18 0 0,-3 0 0 15,2-18-1-15,-1 16 0 0,1-16 0 0,-1 18 1 0,0-18-1 16,1 18 0-16,-3-18 1 0,3 18-1 0,-1-18 0 16,1 18 0-16,-1-18 0 0,-18 0 0 0,19 17 0 15,-1-17 0-15,1 0 0 0,-1 17 0 16,18-17-1-16,-18 19 1 0,1-19 0 0,-1 0 0 0,1 0-1 0,-2 17 1 15,3-17 0-15,-3 17 0 0,2-17-1 16,-2 18 1-16,2-18-1 0,-1 0 1 0,0 18 0 16,1-18-1-16,-2 0 1 0,2 0-1 0,-1 18 1 15,1-18 0-15,-1 0-1 0,1 0 1 0,-1 0-1 0,1 0 1 16,-2 0-1-16,-16 0 1 16,18-18-1-16,-1 18 1 0,-18 0-1 0,19-18 0 0,-2 18 1 0,2-18-1 15,-2 18 0-15,3-17 1 0,-3 0-1 0,2-2 0 0,-1 2 1 16,-18 0-1-16,19-1 0 0,-1 0 0 0,-17 0 1 15,18 0-1-15,-2 2 0 0,-15-2 1 0,-2 0-1 16,18-17 0-16,-16 17 0 0,-2 1 0 16,1-2 1-16,16 2-1 0,-15 0 0 0,-2-19 0 0,1 18 1 15,-2-16-1-15,3 15 0 0,-2 2 0 0,-17 0 0 16,17-19 1-16,1 0-1 0,-18 20 0 0,0-20 0 0,0 1 0 16,18-1 0-16,-18 18 1 0,0-16-1 0,-18 16 0 15,18-18 0-15,0 2 0 0,0 15 0 0,-18-15 0 16,1 16 0-16,17-18 1 0,-17 18-1 0,-18 1 0 15,17-19 0-15,18 2 0 0,-36 16 0 0,19 0 1 16,-18 0-1-16,18 1 0 0,-19 0 1 16,1 17-1-16,-1-18 0 0,-17 18 0 0,0 0 0 0,-35 18 1 15,18-1-1-15,16 0 0 0,1 19 0 0,-17-36 1 16,35 35-1-16,-18-18 0 0,1 19 0 0,16-1 0 0,-18-17 1 16,20 18-1-16,-20-19 1 0,2 19-1 15,16-2 0-15,1 2 1 0</inkml:trace>
  <inkml:trace contextRef="#ctx0" brushRef="#br0" timeOffset="13481.426">6402 14501 147 0,'0'0'0'0,"0"0"2"0,0 18-1 15,18 1 1-15,-18-19 0 0,0 0-1 0,0 17 0 16,0-17 0-16,0 0 1 0,18 17 1 0,-18-17 2 16,18 17-1-16,-18 1 0 15,17-18-2-15,-17 18 1 0,17 0-1 0,2-1 1 0,-19 19-2 0,17-18 1 16,-17-1 0-16,18 0 0 0,-1 1-1 0,-17 0 0 0,18 0 1 15,0-1-1-15,0 0 0 0,-1 2-1 0,-1-2 1 16,4 1 0-16,-4-1-1 0,2 2 0 0,-1-19 1 16,-17 17-1-16,19-17 1 0,-2 0-1 0,1 0 0 15,-1 0 1-15,0 0-1 0,2 0 0 0,-2 0 0 16,1 0 0-16,-1-17 0 0,2-2 1 0,-2 2-1 16,0-1 0-16,1-18 0 0,0 19 1 0,-18 0-1 15,0-19 0-15,0 1 0 0,18 0 0 0,-18 17 0 16,17-17 0-16,-17-1 0 0,0 1 0 0,0 18 0 15,0-19 1-15,0 1-1 0,0-1 0 0,0 2 0 0,-17 16 0 16,17-18 0-16,-18 1 0 0,18 18 0 0,-18-19 0 16,18 1 0-16,-18 17 0 0,1-17 0 0,-19 18 0 15,19-19 0-15,-1 18 0 0,1 1 0 0,-2 0 0 16,2-2 0-16,-18 2 0 0,18 0 0 0,-19 17 0 16,2-18 0-16,14 18 0 0,-13 0 0 0,-3-18 0 0,18 18 0 15,-17 18 0-15,-1 0 0 0,2-1 0 16,-2 0 0-16,1 19 0 0,0-1 0 0,-1 18 0 0,19 18 0 15,-19-18 1-15,18 17-1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55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474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1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38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10/10/2020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v2osk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category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s/photos/color?utm_source=unsplash&amp;utm_medium=referral&amp;utm_content=creditCopyText" TargetMode="External"/><Relationship Id="rId5" Type="http://schemas.openxmlformats.org/officeDocument/2006/relationships/hyperlink" Target="https://unsplash.com/@hameddaram?utm_source=unsplash&amp;utm_medium=referral&amp;utm_content=creditCopyText" TargetMode="Externa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Use categorical predictors</a:t>
            </a:r>
          </a:p>
          <a:p>
            <a:r>
              <a:rPr lang="en-US" dirty="0"/>
              <a:t>Understand dummy coding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05FFE-C7DB-4D1D-8C83-69A50BA1374A}"/>
              </a:ext>
            </a:extLst>
          </p:cNvPr>
          <p:cNvSpPr txBox="1"/>
          <p:nvPr/>
        </p:nvSpPr>
        <p:spPr>
          <a:xfrm>
            <a:off x="1376103" y="6338986"/>
            <a:ext cx="5508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/>
              <a:t>Photo by </a:t>
            </a:r>
            <a:r>
              <a:rPr lang="en-US" sz="1400" i="1" dirty="0">
                <a:hlinkClick r:id="rId3"/>
              </a:rPr>
              <a:t>v2osk</a:t>
            </a:r>
            <a:r>
              <a:rPr lang="en-US" sz="1400" i="1" dirty="0"/>
              <a:t> on </a:t>
            </a:r>
            <a:r>
              <a:rPr lang="en-US" sz="1400" i="1" dirty="0" err="1">
                <a:hlinkClick r:id="rId4"/>
              </a:rPr>
              <a:t>Unsplash</a:t>
            </a:r>
            <a:endParaRPr lang="en-US" sz="1400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6524C4-34A1-4334-BD40-F425D061F03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12922" y="0"/>
            <a:ext cx="507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40EC6-BDF1-4582-8101-87DAFBCF3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E02E0-C676-4266-9913-77881F978F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Unordered, discrete values (called </a:t>
            </a:r>
            <a:r>
              <a:rPr lang="en-US" i="1" dirty="0"/>
              <a:t>levels</a:t>
            </a:r>
            <a:r>
              <a:rPr lang="en-US" dirty="0"/>
              <a:t>)</a:t>
            </a:r>
          </a:p>
          <a:p>
            <a:r>
              <a:rPr lang="en-US" dirty="0"/>
              <a:t>Cannot do arithmetic</a:t>
            </a:r>
          </a:p>
          <a:p>
            <a:pPr lvl="1"/>
            <a:r>
              <a:rPr lang="en-US" dirty="0"/>
              <a:t>What’s gentoo * 3?</a:t>
            </a:r>
          </a:p>
          <a:p>
            <a:r>
              <a:rPr lang="en-US" dirty="0"/>
              <a:t>Even when integer-encoded, cannot use as model predictors!</a:t>
            </a:r>
          </a:p>
          <a:p>
            <a:pPr lvl="1"/>
            <a:r>
              <a:rPr lang="en-US" dirty="0"/>
              <a:t>Linear model coefficients measure change in outcome</a:t>
            </a:r>
          </a:p>
          <a:p>
            <a:pPr lvl="1"/>
            <a:r>
              <a:rPr lang="en-US" dirty="0"/>
              <a:t>Why should increasing user ID by 1 change outcome predictably?</a:t>
            </a:r>
          </a:p>
        </p:txBody>
      </p:sp>
    </p:spTree>
    <p:extLst>
      <p:ext uri="{BB962C8B-B14F-4D97-AF65-F5344CB8AC3E}">
        <p14:creationId xmlns:p14="http://schemas.microsoft.com/office/powerpoint/2010/main" val="2575819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3F66-06AD-4240-9AE4-A896A6F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One-Hot / Dummy Encoding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C013019-56B9-43A8-80F1-E8989592D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9168" y="1825625"/>
            <a:ext cx="4570348" cy="435271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29123E-AEBD-48DD-8CB5-631927037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Convert levels to separate integer columns.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Encode with a 1 in the level’s variable, 0 elsewhere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867E8B9-4F90-4A7B-AB96-E85D3C881E45}"/>
                  </a:ext>
                </a:extLst>
              </p14:cNvPr>
              <p14:cNvContentPartPr/>
              <p14:nvPr/>
            </p14:nvContentPartPr>
            <p14:xfrm>
              <a:off x="1987560" y="2191320"/>
              <a:ext cx="1892520" cy="69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867E8B9-4F90-4A7B-AB96-E85D3C881E4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8200" y="2181960"/>
                <a:ext cx="1911240" cy="71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6190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03F66-06AD-4240-9AE4-A896A6F70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N-1 Dummy Coding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229123E-AEBD-48DD-8CB5-63192703798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Drop one level (typically first)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All 0 encodes the dropped level</a:t>
            </a:r>
          </a:p>
          <a:p>
            <a:r>
              <a:rPr lang="en-US" dirty="0"/>
              <a:t>Other levels encoded with a 1 in the proper place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C640F45-C407-445F-8410-C55F4E12EA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182" y="1928553"/>
            <a:ext cx="4804940" cy="37573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C6246FC-6C81-491F-B4FF-962DCCDC8E6A}"/>
                  </a:ext>
                </a:extLst>
              </p14:cNvPr>
              <p14:cNvContentPartPr/>
              <p14:nvPr/>
            </p14:nvContentPartPr>
            <p14:xfrm>
              <a:off x="1828800" y="2235240"/>
              <a:ext cx="3625920" cy="314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C6246FC-6C81-491F-B4FF-962DCCDC8E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19440" y="2225880"/>
                <a:ext cx="3644640" cy="316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2931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67CC-185A-4237-B41C-C9DA24F04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BA14A1-323A-44C7-ACBE-98CE78933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Categoricals</a:t>
            </a:r>
            <a:r>
              <a:rPr lang="en-US" dirty="0"/>
              <a:t> are encoded as numeric variables</a:t>
            </a:r>
          </a:p>
          <a:p>
            <a:r>
              <a:rPr lang="en-US" dirty="0"/>
              <a:t>Can use in models (e.g. multiply by coefficients)</a:t>
            </a:r>
          </a:p>
        </p:txBody>
      </p:sp>
    </p:spTree>
    <p:extLst>
      <p:ext uri="{BB962C8B-B14F-4D97-AF65-F5344CB8AC3E}">
        <p14:creationId xmlns:p14="http://schemas.microsoft.com/office/powerpoint/2010/main" val="3270581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3881C9-11F7-4550-8BCF-D051FF541A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5867" y="0"/>
            <a:ext cx="488613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0C88B-12B5-4A88-965F-4AA7B61A33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028386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952" y="365125"/>
            <a:ext cx="6224847" cy="1325563"/>
          </a:xfrm>
          <a:solidFill>
            <a:srgbClr val="F8F8F8">
              <a:alpha val="49020"/>
            </a:srgbClr>
          </a:solidFill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952" y="1825625"/>
            <a:ext cx="6224847" cy="4351338"/>
          </a:xfrm>
          <a:solidFill>
            <a:srgbClr val="F8F8F8">
              <a:alpha val="49020"/>
            </a:srgb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use categorical variables in linear models, we need to encode them numerically.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Dummy-coding converts each level into a 0/1 variable indicating whether the observation has that value of the variable.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5"/>
              </a:rPr>
              <a:t>Hamed </a:t>
            </a:r>
            <a:r>
              <a:rPr lang="en-US" i="1" dirty="0" err="1">
                <a:hlinkClick r:id="rId5"/>
              </a:rPr>
              <a:t>Daram</a:t>
            </a:r>
            <a:r>
              <a:rPr lang="en-US" i="1" dirty="0"/>
              <a:t> on </a:t>
            </a:r>
            <a:r>
              <a:rPr lang="en-US" i="1" dirty="0" err="1">
                <a:hlinkClick r:id="rId6"/>
              </a:rPr>
              <a:t>Unsplash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19195</TotalTime>
  <Words>188</Words>
  <Application>Microsoft Office PowerPoint</Application>
  <PresentationFormat>Widescreen</PresentationFormat>
  <Paragraphs>39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Oswald</vt:lpstr>
      <vt:lpstr>Lato</vt:lpstr>
      <vt:lpstr>Office Theme</vt:lpstr>
      <vt:lpstr>CS 533 INTRO TO DATA SCIENCE</vt:lpstr>
      <vt:lpstr>CATEGORICAL PREDICTORS</vt:lpstr>
      <vt:lpstr>Learning Outcomes</vt:lpstr>
      <vt:lpstr>Categorical Variables</vt:lpstr>
      <vt:lpstr>One-Hot / Dummy Encoding</vt:lpstr>
      <vt:lpstr>N-1 Dummy Coding</vt:lpstr>
      <vt:lpstr>Results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592</cp:revision>
  <dcterms:created xsi:type="dcterms:W3CDTF">2020-03-17T14:53:53Z</dcterms:created>
  <dcterms:modified xsi:type="dcterms:W3CDTF">2020-10-10T22:20:42Z</dcterms:modified>
</cp:coreProperties>
</file>